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4E6"/>
    <a:srgbClr val="004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35" autoAdjust="0"/>
  </p:normalViewPr>
  <p:slideViewPr>
    <p:cSldViewPr>
      <p:cViewPr>
        <p:scale>
          <a:sx n="70" d="100"/>
          <a:sy n="70" d="100"/>
        </p:scale>
        <p:origin x="-162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7A1B08D-731A-454F-8441-8C5AD36607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8E20000-6C1A-424F-B990-18FB833228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5" name="Picture 15" descr="baggrund_we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pic>
        <p:nvPicPr>
          <p:cNvPr id="10247" name="Picture 7" descr="topbjaelkeNYu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4025" y="0"/>
            <a:ext cx="2232025" cy="6742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0"/>
            <a:ext cx="6543675" cy="6742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692150"/>
            <a:ext cx="4387850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387850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topbjaelkeNYm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pic>
        <p:nvPicPr>
          <p:cNvPr id="4104" name="Picture 8" descr="baggrundDarkBlueNySu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0"/>
            <a:ext cx="82089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HERE TO ADD 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692150"/>
            <a:ext cx="8928100" cy="604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here to enter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Projektseminar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ETV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692150"/>
            <a:ext cx="8928100" cy="433388"/>
          </a:xfrm>
        </p:spPr>
        <p:txBody>
          <a:bodyPr/>
          <a:lstStyle/>
          <a:p>
            <a:r>
              <a:rPr lang="en-US" dirty="0" smtClean="0"/>
              <a:t>DANETV – </a:t>
            </a:r>
            <a:r>
              <a:rPr lang="en-US" dirty="0" err="1" smtClean="0"/>
              <a:t>hvad</a:t>
            </a:r>
            <a:r>
              <a:rPr lang="en-US" dirty="0" smtClean="0"/>
              <a:t> </a:t>
            </a:r>
            <a:r>
              <a:rPr lang="en-US" dirty="0" err="1" smtClean="0"/>
              <a:t>skal</a:t>
            </a:r>
            <a:r>
              <a:rPr lang="en-US" dirty="0" smtClean="0"/>
              <a:t> vi </a:t>
            </a:r>
            <a:r>
              <a:rPr lang="en-US" dirty="0" err="1" smtClean="0"/>
              <a:t>levere</a:t>
            </a:r>
            <a:r>
              <a:rPr lang="en-US" dirty="0" smtClean="0"/>
              <a:t> </a:t>
            </a:r>
            <a:r>
              <a:rPr lang="en-US" dirty="0" err="1" smtClean="0"/>
              <a:t>hvorfor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hvornår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07950" y="1052513"/>
            <a:ext cx="8856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dirty="0" smtClean="0">
                <a:solidFill>
                  <a:srgbClr val="C0D4E6"/>
                </a:solidFill>
              </a:rPr>
              <a:t>Christian Grøn, DHI</a:t>
            </a:r>
            <a:endParaRPr lang="en-US" sz="1800" dirty="0">
              <a:solidFill>
                <a:srgbClr val="C0D4E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692151"/>
            <a:ext cx="8928100" cy="1879594"/>
          </a:xfrm>
        </p:spPr>
        <p:txBody>
          <a:bodyPr/>
          <a:lstStyle/>
          <a:p>
            <a:r>
              <a:rPr lang="da-DK" dirty="0" smtClean="0"/>
              <a:t>GTS center </a:t>
            </a:r>
            <a:r>
              <a:rPr lang="da-DK" dirty="0" smtClean="0"/>
              <a:t>for </a:t>
            </a:r>
            <a:r>
              <a:rPr lang="da-DK" dirty="0" smtClean="0"/>
              <a:t>teknologiverifikation med:</a:t>
            </a:r>
            <a:endParaRPr lang="da-DK" dirty="0" smtClean="0"/>
          </a:p>
          <a:p>
            <a:r>
              <a:rPr lang="da-DK" dirty="0" smtClean="0"/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Etablering af et fælles verifikationscenter uden mure, DAN-ETV</a:t>
            </a:r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Opbygning af fælles verifikationsmetoder m.v. for relevante teknologier</a:t>
            </a:r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Opbygning/tilpasning af ISO 9001 kompatibel kvalitetsledelse for delcentrene</a:t>
            </a:r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Gennemførelse af verifikationer af danske energi- og miljøeffektive teknologier</a:t>
            </a:r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Positionering af det danske center i opbygningen af den europæiske ETV ordning</a:t>
            </a:r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Udbygning af eksisterende netværk indenfor industri- og forsknings-/udviklings­miljøer til at omfatte teknologiverifikation</a:t>
            </a:r>
          </a:p>
          <a:p>
            <a:r>
              <a:rPr lang="da-DK" dirty="0" smtClean="0"/>
              <a:t> </a:t>
            </a:r>
          </a:p>
          <a:p>
            <a:r>
              <a:rPr lang="da-DK" dirty="0" smtClean="0"/>
              <a:t> 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Afgrænset til, foreløbigt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 </a:t>
            </a:r>
          </a:p>
          <a:p>
            <a:r>
              <a:rPr lang="da-DK" dirty="0" smtClean="0"/>
              <a:t>Teknologiområderne </a:t>
            </a:r>
            <a:r>
              <a:rPr lang="da-DK" dirty="0" smtClean="0"/>
              <a:t>: </a:t>
            </a:r>
            <a:endParaRPr lang="da-DK" dirty="0" smtClean="0"/>
          </a:p>
          <a:p>
            <a:r>
              <a:rPr lang="da-DK" dirty="0" smtClean="0"/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Reduktion af </a:t>
            </a:r>
            <a:r>
              <a:rPr lang="da-DK" dirty="0" err="1" smtClean="0"/>
              <a:t>gasemission</a:t>
            </a:r>
            <a:r>
              <a:rPr lang="da-DK" dirty="0" smtClean="0"/>
              <a:t> ved energi- og landbrugsproduktion </a:t>
            </a:r>
            <a:endParaRPr lang="da-DK" dirty="0" smtClean="0"/>
          </a:p>
          <a:p>
            <a:pPr lvl="0">
              <a:buFont typeface="Arial" pitchFamily="34" charset="0"/>
              <a:buChar char="•"/>
            </a:pPr>
            <a:endParaRPr lang="da-DK" dirty="0" smtClean="0"/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Øget energieffektivitet i industri, ved forbrænding og i </a:t>
            </a:r>
            <a:r>
              <a:rPr lang="da-DK" dirty="0" smtClean="0"/>
              <a:t>landbrug</a:t>
            </a:r>
          </a:p>
          <a:p>
            <a:pPr lvl="0">
              <a:buFont typeface="Arial" pitchFamily="34" charset="0"/>
              <a:buChar char="•"/>
            </a:pPr>
            <a:endParaRPr lang="da-DK" dirty="0" smtClean="0"/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Alternativ </a:t>
            </a:r>
            <a:r>
              <a:rPr lang="da-DK" dirty="0" smtClean="0"/>
              <a:t>energiproduktion</a:t>
            </a:r>
          </a:p>
          <a:p>
            <a:pPr lvl="0">
              <a:buFont typeface="Arial" pitchFamily="34" charset="0"/>
              <a:buChar char="•"/>
            </a:pPr>
            <a:endParaRPr lang="da-DK" dirty="0" smtClean="0"/>
          </a:p>
          <a:p>
            <a:pPr lvl="0">
              <a:buFont typeface="Arial" pitchFamily="34" charset="0"/>
              <a:buChar char="•"/>
            </a:pPr>
            <a:r>
              <a:rPr lang="da-DK" dirty="0" smtClean="0"/>
              <a:t>Overvågning af vandkvalitet og vandrensning 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Hvornår?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da-DK" sz="8000" dirty="0" smtClean="0"/>
              <a:t>2008-2009!</a:t>
            </a:r>
            <a:endParaRPr lang="da-DK" sz="8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-1981" t="-13782" r="-2005" b="-1502"/>
          <a:stretch>
            <a:fillRect/>
          </a:stretch>
        </p:blipFill>
        <p:spPr bwMode="auto">
          <a:xfrm>
            <a:off x="71406" y="2500306"/>
            <a:ext cx="8932212" cy="264320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-2122" t="-3394" r="-1863"/>
          <a:stretch>
            <a:fillRect/>
          </a:stretch>
        </p:blipFill>
        <p:spPr bwMode="auto">
          <a:xfrm>
            <a:off x="32" y="2372243"/>
            <a:ext cx="9144000" cy="28427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 hvad?</a:t>
            </a:r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-3211" t="-9064" r="-1972"/>
          <a:stretch>
            <a:fillRect/>
          </a:stretch>
        </p:blipFill>
        <p:spPr bwMode="auto">
          <a:xfrm>
            <a:off x="285720" y="1357298"/>
            <a:ext cx="8376677" cy="242889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71736" y="4143380"/>
            <a:ext cx="38066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+ alt hvad vi kan skaffe fra:</a:t>
            </a:r>
          </a:p>
          <a:p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Producenter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Købere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S</a:t>
            </a:r>
            <a:r>
              <a:rPr lang="da-DK" dirty="0" smtClean="0"/>
              <a:t>tøtteordninger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vil vi opnå?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ctr"/>
            <a:endParaRPr lang="da-DK" sz="4000" dirty="0" smtClean="0"/>
          </a:p>
          <a:p>
            <a:pPr algn="ctr"/>
            <a:endParaRPr lang="da-DK" sz="4000" dirty="0" smtClean="0"/>
          </a:p>
          <a:p>
            <a:pPr algn="ctr"/>
            <a:r>
              <a:rPr lang="da-DK" sz="4000" dirty="0" err="1" smtClean="0"/>
              <a:t>Verified</a:t>
            </a:r>
            <a:r>
              <a:rPr lang="da-DK" sz="4000" dirty="0" smtClean="0"/>
              <a:t> by DANETV</a:t>
            </a:r>
          </a:p>
          <a:p>
            <a:pPr algn="ctr"/>
            <a:r>
              <a:rPr lang="da-DK" sz="4000" dirty="0" err="1" smtClean="0"/>
              <a:t>Affiliated</a:t>
            </a:r>
            <a:r>
              <a:rPr lang="da-DK" sz="4000" dirty="0" smtClean="0"/>
              <a:t> to the European ETV </a:t>
            </a:r>
            <a:r>
              <a:rPr lang="da-DK" sz="4000" dirty="0" err="1" smtClean="0"/>
              <a:t>scheme</a:t>
            </a:r>
            <a:endParaRPr lang="da-DK" sz="4000" dirty="0"/>
          </a:p>
        </p:txBody>
      </p:sp>
      <p:pic>
        <p:nvPicPr>
          <p:cNvPr id="3074" name="Picture 2" descr="C:\Users\chg\Pictures\Microsoft Clip Organizer\j028533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429132"/>
            <a:ext cx="2214578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I_UK">
  <a:themeElements>
    <a:clrScheme name="DHI_VM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HI_VM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HI_VM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DHI_UK</Template>
  <TotalTime>203</TotalTime>
  <Words>60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DHI_UK</vt:lpstr>
      <vt:lpstr>Projektseminar om ETV</vt:lpstr>
      <vt:lpstr>Hvad</vt:lpstr>
      <vt:lpstr>Afgrænset til, foreløbigt</vt:lpstr>
      <vt:lpstr>Hvornår?</vt:lpstr>
      <vt:lpstr>For hvad?</vt:lpstr>
      <vt:lpstr>Hvad vil vi opnå?</vt:lpstr>
    </vt:vector>
  </TitlesOfParts>
  <Company>DHI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Projektseminar om ETV</dc:title>
  <dc:creator>Christian Grøn</dc:creator>
  <cp:lastModifiedBy>Christian Grøn</cp:lastModifiedBy>
  <cp:revision>26</cp:revision>
  <dcterms:created xsi:type="dcterms:W3CDTF">2008-09-01T10:11:08Z</dcterms:created>
  <dcterms:modified xsi:type="dcterms:W3CDTF">2008-09-02T10:36:16Z</dcterms:modified>
</cp:coreProperties>
</file>